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320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318" r:id="rId12"/>
    <p:sldId id="268" r:id="rId13"/>
    <p:sldId id="269" r:id="rId14"/>
    <p:sldId id="270" r:id="rId15"/>
    <p:sldId id="315" r:id="rId16"/>
    <p:sldId id="316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9" r:id="rId5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16"/>
    <p:restoredTop sz="91574"/>
  </p:normalViewPr>
  <p:slideViewPr>
    <p:cSldViewPr snapToGrid="0" showGuides="1">
      <p:cViewPr varScale="1">
        <p:scale>
          <a:sx n="91" d="100"/>
          <a:sy n="91" d="100"/>
        </p:scale>
        <p:origin x="216" y="10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BFC4C-78F8-9D49-8F23-690D4B4200B4}" type="datetimeFigureOut">
              <a:rPr lang="en-US" smtClean="0"/>
              <a:t>5/13/19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6D33E-BAF8-1C46-AC32-2150C6BA2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81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3531A7-C131-7C41-9E2E-522D55DC4A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19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3413E9-DA25-8C4C-A50D-C7A315F2FD44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01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DC883-49BF-49CB-AA6B-731B572F6D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911635-CC5C-4F48-9AB1-B2A6912C4F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C6362-3F0F-4C8A-8D99-8FC20FA58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C248-0A22-4B4E-B7AC-BE17CFF43A59}" type="datetimeFigureOut">
              <a:rPr lang="en-US" smtClean="0"/>
              <a:t>5/13/19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1CE07-6F5B-4504-82B0-CB47E6AB9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C29E3-2D5D-43B0-82D0-50A93E039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7471-620D-4223-BDE6-5C0E0612D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72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4E380-529B-4DA4-90A4-A598E595E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3BE537-D5E5-45B2-951A-0A8B5ABE94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F9139-6943-4D3E-B05D-E57DE2E9D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C248-0A22-4B4E-B7AC-BE17CFF43A59}" type="datetimeFigureOut">
              <a:rPr lang="en-US" smtClean="0"/>
              <a:t>5/13/19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D7CA5-B404-435D-BC31-5D3B8B9DB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1E9D8-71BB-497F-818E-EFAD65EB7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7471-620D-4223-BDE6-5C0E0612D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93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F0FE22-619E-4F43-A130-A9B5C7CC55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E9F7A0-5A63-462A-A0E8-4E1761A411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50D78C-AB9D-4E89-B3D5-D13FB0CC3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C248-0A22-4B4E-B7AC-BE17CFF43A59}" type="datetimeFigureOut">
              <a:rPr lang="en-US" smtClean="0"/>
              <a:t>5/13/19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D82F3-12F2-4175-AD25-84C8186E1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F020A-F68D-4D13-8885-B552F66ED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7471-620D-4223-BDE6-5C0E0612D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1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40D5A-C537-47EC-9A29-CBCC4D7D0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8FBB3-6F60-4AA3-8F93-49C32BA4B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B0B79-17C4-4C3F-BF79-1C7B5BAE3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C248-0A22-4B4E-B7AC-BE17CFF43A59}" type="datetimeFigureOut">
              <a:rPr lang="en-US" smtClean="0"/>
              <a:t>5/13/19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0F759-4E4D-49CD-A099-00C34E4CC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1FAC0-CA56-4090-A7EB-6C7925489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7471-620D-4223-BDE6-5C0E0612D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860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FAEC2-2605-48A2-863B-8D3BBFB7C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6221B3-D151-4DD0-A5C8-C4DBAC8A0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8C62B6-8306-4FB9-8235-DB8C6FF24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C248-0A22-4B4E-B7AC-BE17CFF43A59}" type="datetimeFigureOut">
              <a:rPr lang="en-US" smtClean="0"/>
              <a:t>5/13/19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0A74E4-03B1-426D-9D4E-3303D5442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E6238-F12B-444F-918B-B824883CF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7471-620D-4223-BDE6-5C0E0612D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49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B887A-773C-4395-AE79-9FF10DBB0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DE612-16DF-43C4-A0B0-A9709F0F05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098E55-B7D2-4322-BE55-2328CDBE91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D2CCD9-22EB-46B7-88AA-6811A2AFB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C248-0A22-4B4E-B7AC-BE17CFF43A59}" type="datetimeFigureOut">
              <a:rPr lang="en-US" smtClean="0"/>
              <a:t>5/13/19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2D60CF-5172-414E-B35E-B954746C8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452C4C-E490-44ED-83F4-EEE0D0021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7471-620D-4223-BDE6-5C0E0612D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35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C57AA-9DC4-43F8-8010-E50ADEC5A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6D708-312F-40DB-9B4F-8D95464E7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D950AC-CA37-4899-AB85-592D0A3E3E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1A3336-5279-4234-88E4-B958DD101E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F0E10D-7CD3-4711-889C-D26A4E2A94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1D83AC-F5D6-4199-AB31-3C5594158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C248-0A22-4B4E-B7AC-BE17CFF43A59}" type="datetimeFigureOut">
              <a:rPr lang="en-US" smtClean="0"/>
              <a:t>5/13/19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D8733-9846-44C6-A8E0-AB9A47400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3EF01B-B8D1-4145-A735-75D4C5FF0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7471-620D-4223-BDE6-5C0E0612D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97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76AD7-FE4A-42E2-AD95-F65065489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890D44-7D14-4635-9938-D6FCBD7E5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C248-0A22-4B4E-B7AC-BE17CFF43A59}" type="datetimeFigureOut">
              <a:rPr lang="en-US" smtClean="0"/>
              <a:t>5/13/19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369F16-8A61-475C-8C35-6849E9620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7CAF2-B636-449B-84A9-0AA222F6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7471-620D-4223-BDE6-5C0E0612D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304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106854-3169-4AA2-AEFB-FE87959EF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C248-0A22-4B4E-B7AC-BE17CFF43A59}" type="datetimeFigureOut">
              <a:rPr lang="en-US" smtClean="0"/>
              <a:t>5/13/19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B4A243-1EE4-4C02-868A-96C2FC67C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E29557-B015-4FF9-A2DB-6BF82488F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7471-620D-4223-BDE6-5C0E0612D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27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53CD8-0F3A-45ED-994E-E408B65BC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5B320-CC3E-463D-AC33-51CABBC73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EEC46F-9207-4E1E-A79C-83A8E0182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A18E1A-E52F-4330-9A29-2BC731EA3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C248-0A22-4B4E-B7AC-BE17CFF43A59}" type="datetimeFigureOut">
              <a:rPr lang="en-US" smtClean="0"/>
              <a:t>5/13/19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6A0633-33B7-4F32-AB9E-A37EFF7E6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AAD6E2-613A-4579-BBEC-B52112905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7471-620D-4223-BDE6-5C0E0612D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75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92B86-4D88-41B4-864A-983FE47BF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6B3BBC-67B4-4238-AF2A-1A758F604D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F54143-5017-4971-85A7-80764A4B06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DE1411-177D-46AE-9F78-ED103E2B5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C248-0A22-4B4E-B7AC-BE17CFF43A59}" type="datetimeFigureOut">
              <a:rPr lang="en-US" smtClean="0"/>
              <a:t>5/13/19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14205D-2A8E-472F-A1C5-6684A9235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EB7E3E-4BAB-4937-A80D-D53391D53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7471-620D-4223-BDE6-5C0E0612D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5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60EAAE-36A3-40B3-883A-649E2D7B3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AECE4-4804-40CE-BD57-8E1025804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4AA00-FC8D-4871-9640-FF119F1C7D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AC248-0A22-4B4E-B7AC-BE17CFF43A59}" type="datetimeFigureOut">
              <a:rPr lang="en-US" smtClean="0"/>
              <a:t>5/13/19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276B9-568B-433A-B801-87EB844B07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AE318-24C0-40EB-9326-A0463CEBF8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77471-620D-4223-BDE6-5C0E0612D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6618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leanin.org/50waysguide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nin.org/education/50-waysa-to-fight-bias-overview?ref=set1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leanin.org/education/50-ways-to-fight-bias-overview?ref=set2" TargetMode="External"/><Relationship Id="rId4" Type="http://schemas.openxmlformats.org/officeDocument/2006/relationships/hyperlink" Target="https://leanin.org/education/50-waysa-to-fight-bias-overview?ref=set2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leanin.org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A26E68-4508-4F8C-85AC-A89B05F241F7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0" y="3126"/>
            <a:ext cx="12180887" cy="3425874"/>
          </a:xfrm>
          <a:prstGeom prst="rect">
            <a:avLst/>
          </a:prstGeom>
        </p:spPr>
      </p:pic>
      <p:sp>
        <p:nvSpPr>
          <p:cNvPr id="14" name="object 42">
            <a:extLst>
              <a:ext uri="{FF2B5EF4-FFF2-40B4-BE49-F238E27FC236}">
                <a16:creationId xmlns:a16="http://schemas.microsoft.com/office/drawing/2014/main" id="{AFD025B8-60BF-5D4E-BEAC-E8CC0131BBA7}"/>
              </a:ext>
            </a:extLst>
          </p:cNvPr>
          <p:cNvSpPr/>
          <p:nvPr/>
        </p:nvSpPr>
        <p:spPr>
          <a:xfrm>
            <a:off x="6096000" y="3733538"/>
            <a:ext cx="0" cy="2679664"/>
          </a:xfrm>
          <a:custGeom>
            <a:avLst/>
            <a:gdLst/>
            <a:ahLst/>
            <a:cxnLst/>
            <a:rect l="l" t="t" r="r" b="b"/>
            <a:pathLst>
              <a:path h="4418965">
                <a:moveTo>
                  <a:pt x="0" y="0"/>
                </a:moveTo>
                <a:lnTo>
                  <a:pt x="0" y="4418713"/>
                </a:lnTo>
              </a:path>
            </a:pathLst>
          </a:custGeom>
          <a:ln w="725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" name="object 43">
            <a:extLst>
              <a:ext uri="{FF2B5EF4-FFF2-40B4-BE49-F238E27FC236}">
                <a16:creationId xmlns:a16="http://schemas.microsoft.com/office/drawing/2014/main" id="{024E7F6F-EA53-0E4C-945F-00452A4CCB61}"/>
              </a:ext>
            </a:extLst>
          </p:cNvPr>
          <p:cNvSpPr txBox="1"/>
          <p:nvPr/>
        </p:nvSpPr>
        <p:spPr>
          <a:xfrm>
            <a:off x="6497845" y="3865526"/>
            <a:ext cx="4785582" cy="2361894"/>
          </a:xfrm>
          <a:prstGeom prst="rect">
            <a:avLst/>
          </a:prstGeom>
        </p:spPr>
        <p:txBody>
          <a:bodyPr vert="horz" wrap="square" lIns="0" tIns="8856" rIns="0" bIns="0" rtlCol="0">
            <a:spAutoFit/>
          </a:bodyPr>
          <a:lstStyle/>
          <a:p>
            <a:pPr marL="7701">
              <a:spcBef>
                <a:spcPts val="69"/>
              </a:spcBef>
            </a:pPr>
            <a:r>
              <a:rPr sz="1152" b="1" spc="6" dirty="0">
                <a:solidFill>
                  <a:srgbClr val="231F20"/>
                </a:solidFill>
                <a:latin typeface="Avenir"/>
                <a:cs typeface="Avenir"/>
              </a:rPr>
              <a:t>ABOUT THE 50 </a:t>
            </a:r>
            <a:r>
              <a:rPr sz="1152" b="1" spc="-24" dirty="0">
                <a:solidFill>
                  <a:srgbClr val="231F20"/>
                </a:solidFill>
                <a:latin typeface="Avenir"/>
                <a:cs typeface="Avenir"/>
              </a:rPr>
              <a:t>WAYS</a:t>
            </a:r>
            <a:r>
              <a:rPr sz="1152" b="1" spc="-9" dirty="0">
                <a:solidFill>
                  <a:srgbClr val="231F20"/>
                </a:solidFill>
                <a:latin typeface="Avenir"/>
                <a:cs typeface="Avenir"/>
              </a:rPr>
              <a:t> </a:t>
            </a:r>
            <a:r>
              <a:rPr sz="1152" b="1" spc="-12" dirty="0">
                <a:solidFill>
                  <a:srgbClr val="231F20"/>
                </a:solidFill>
                <a:latin typeface="Avenir"/>
                <a:cs typeface="Avenir"/>
              </a:rPr>
              <a:t>PRESENTATION:</a:t>
            </a:r>
            <a:endParaRPr sz="1152" dirty="0">
              <a:latin typeface="Avenir"/>
              <a:cs typeface="Avenir"/>
            </a:endParaRPr>
          </a:p>
          <a:p>
            <a:pPr>
              <a:spcBef>
                <a:spcPts val="9"/>
              </a:spcBef>
            </a:pPr>
            <a:endParaRPr sz="1637" dirty="0">
              <a:latin typeface="Times New Roman"/>
              <a:cs typeface="Times New Roman"/>
            </a:endParaRPr>
          </a:p>
          <a:p>
            <a:pPr marL="197923" marR="1157887" indent="-190222">
              <a:lnSpc>
                <a:spcPct val="116300"/>
              </a:lnSpc>
              <a:buChar char="•"/>
              <a:tabLst>
                <a:tab pos="197923" algn="l"/>
                <a:tab pos="198308" algn="l"/>
              </a:tabLst>
            </a:pPr>
            <a:r>
              <a:rPr sz="1182" spc="9" dirty="0">
                <a:solidFill>
                  <a:srgbClr val="211D1E"/>
                </a:solidFill>
                <a:latin typeface="Avenir-Roman"/>
                <a:cs typeface="Avenir-Roman"/>
              </a:rPr>
              <a:t>The 50 </a:t>
            </a:r>
            <a:r>
              <a:rPr sz="1182" spc="-3" dirty="0">
                <a:solidFill>
                  <a:srgbClr val="211D1E"/>
                </a:solidFill>
                <a:latin typeface="Avenir-Roman"/>
                <a:cs typeface="Avenir-Roman"/>
              </a:rPr>
              <a:t>Ways </a:t>
            </a: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to Fight Bias activity </a:t>
            </a:r>
            <a:r>
              <a:rPr sz="1182" spc="3" dirty="0">
                <a:solidFill>
                  <a:srgbClr val="211D1E"/>
                </a:solidFill>
                <a:latin typeface="Avenir-Roman"/>
                <a:cs typeface="Avenir-Roman"/>
              </a:rPr>
              <a:t>is </a:t>
            </a: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divided into </a:t>
            </a:r>
            <a:r>
              <a:rPr sz="1182" spc="9" dirty="0">
                <a:solidFill>
                  <a:srgbClr val="211D1E"/>
                </a:solidFill>
                <a:latin typeface="Avenir-Roman"/>
                <a:cs typeface="Avenir-Roman"/>
              </a:rPr>
              <a:t>4  </a:t>
            </a:r>
            <a:r>
              <a:rPr sz="1182" dirty="0">
                <a:solidFill>
                  <a:srgbClr val="211D1E"/>
                </a:solidFill>
                <a:latin typeface="Avenir-Roman"/>
                <a:cs typeface="Avenir-Roman"/>
              </a:rPr>
              <a:t>different </a:t>
            </a: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presentations.</a:t>
            </a:r>
            <a:endParaRPr sz="1182" dirty="0">
              <a:latin typeface="Avenir-Roman"/>
              <a:cs typeface="Avenir-Roman"/>
            </a:endParaRPr>
          </a:p>
          <a:p>
            <a:pPr marL="197923" marR="3081" indent="-190222">
              <a:lnSpc>
                <a:spcPct val="116300"/>
              </a:lnSpc>
              <a:spcBef>
                <a:spcPts val="652"/>
              </a:spcBef>
              <a:buChar char="•"/>
              <a:tabLst>
                <a:tab pos="197923" algn="l"/>
                <a:tab pos="198308" algn="l"/>
              </a:tabLst>
            </a:pPr>
            <a:r>
              <a:rPr sz="1182" spc="9" dirty="0">
                <a:solidFill>
                  <a:srgbClr val="211D1E"/>
                </a:solidFill>
                <a:latin typeface="Avenir-Roman"/>
                <a:cs typeface="Avenir-Roman"/>
              </a:rPr>
              <a:t>Each </a:t>
            </a: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presentation takes </a:t>
            </a:r>
            <a:r>
              <a:rPr sz="1182" spc="3" dirty="0">
                <a:solidFill>
                  <a:srgbClr val="211D1E"/>
                </a:solidFill>
                <a:latin typeface="Avenir-Roman"/>
                <a:cs typeface="Avenir-Roman"/>
              </a:rPr>
              <a:t>roughly </a:t>
            </a:r>
            <a:r>
              <a:rPr sz="1182" spc="9" dirty="0">
                <a:solidFill>
                  <a:srgbClr val="211D1E"/>
                </a:solidFill>
                <a:latin typeface="Avenir-Roman"/>
                <a:cs typeface="Avenir-Roman"/>
              </a:rPr>
              <a:t>1–2 </a:t>
            </a: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hours to </a:t>
            </a:r>
            <a:r>
              <a:rPr sz="1182" spc="9" dirty="0">
                <a:solidFill>
                  <a:srgbClr val="211D1E"/>
                </a:solidFill>
                <a:latin typeface="Avenir-Roman"/>
                <a:cs typeface="Avenir-Roman"/>
              </a:rPr>
              <a:t>complete and  </a:t>
            </a: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includes </a:t>
            </a:r>
            <a:r>
              <a:rPr sz="1182" spc="9" dirty="0">
                <a:solidFill>
                  <a:srgbClr val="211D1E"/>
                </a:solidFill>
                <a:latin typeface="Avenir-Roman"/>
                <a:cs typeface="Avenir-Roman"/>
              </a:rPr>
              <a:t>12–13 </a:t>
            </a:r>
            <a:r>
              <a:rPr sz="1182" dirty="0">
                <a:solidFill>
                  <a:srgbClr val="211D1E"/>
                </a:solidFill>
                <a:latin typeface="Avenir-Roman"/>
                <a:cs typeface="Avenir-Roman"/>
              </a:rPr>
              <a:t>different </a:t>
            </a:r>
            <a:r>
              <a:rPr sz="1182" spc="9" dirty="0">
                <a:solidFill>
                  <a:srgbClr val="211D1E"/>
                </a:solidFill>
                <a:latin typeface="Avenir-Roman"/>
                <a:cs typeface="Avenir-Roman"/>
              </a:rPr>
              <a:t>examples </a:t>
            </a: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of </a:t>
            </a:r>
            <a:r>
              <a:rPr sz="1182" spc="9" dirty="0">
                <a:solidFill>
                  <a:srgbClr val="211D1E"/>
                </a:solidFill>
                <a:latin typeface="Avenir-Roman"/>
                <a:cs typeface="Avenir-Roman"/>
              </a:rPr>
              <a:t>gender </a:t>
            </a: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bias in the</a:t>
            </a:r>
            <a:r>
              <a:rPr sz="1182" spc="-3" dirty="0">
                <a:solidFill>
                  <a:srgbClr val="211D1E"/>
                </a:solidFill>
                <a:latin typeface="Avenir-Roman"/>
                <a:cs typeface="Avenir-Roman"/>
              </a:rPr>
              <a:t> </a:t>
            </a: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workplace.</a:t>
            </a:r>
            <a:endParaRPr sz="1182" dirty="0">
              <a:latin typeface="Avenir-Roman"/>
              <a:cs typeface="Avenir-Roman"/>
            </a:endParaRPr>
          </a:p>
          <a:p>
            <a:pPr marL="197923" marR="286488" indent="-190222">
              <a:lnSpc>
                <a:spcPct val="116300"/>
              </a:lnSpc>
              <a:spcBef>
                <a:spcPts val="649"/>
              </a:spcBef>
              <a:buChar char="•"/>
              <a:tabLst>
                <a:tab pos="197923" algn="l"/>
                <a:tab pos="198308" algn="l"/>
              </a:tabLst>
            </a:pPr>
            <a:r>
              <a:rPr sz="1182" spc="-36" dirty="0">
                <a:solidFill>
                  <a:srgbClr val="211D1E"/>
                </a:solidFill>
                <a:latin typeface="Avenir-Roman"/>
                <a:cs typeface="Avenir-Roman"/>
              </a:rPr>
              <a:t>You </a:t>
            </a: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can </a:t>
            </a:r>
            <a:r>
              <a:rPr sz="1182" spc="3" dirty="0">
                <a:solidFill>
                  <a:srgbClr val="211D1E"/>
                </a:solidFill>
                <a:latin typeface="Avenir-Roman"/>
                <a:cs typeface="Avenir-Roman"/>
              </a:rPr>
              <a:t>repeat </a:t>
            </a: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this activity </a:t>
            </a:r>
            <a:r>
              <a:rPr sz="1182" spc="9" dirty="0">
                <a:solidFill>
                  <a:srgbClr val="211D1E"/>
                </a:solidFill>
                <a:latin typeface="Avenir-Roman"/>
                <a:cs typeface="Avenir-Roman"/>
              </a:rPr>
              <a:t>up </a:t>
            </a: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to </a:t>
            </a:r>
            <a:r>
              <a:rPr sz="1182" spc="9" dirty="0">
                <a:solidFill>
                  <a:srgbClr val="211D1E"/>
                </a:solidFill>
                <a:latin typeface="Avenir-Roman"/>
                <a:cs typeface="Avenir-Roman"/>
              </a:rPr>
              <a:t>4 </a:t>
            </a: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times without </a:t>
            </a:r>
            <a:r>
              <a:rPr sz="1182" spc="3" dirty="0">
                <a:solidFill>
                  <a:srgbClr val="211D1E"/>
                </a:solidFill>
                <a:latin typeface="Avenir-Roman"/>
                <a:cs typeface="Avenir-Roman"/>
              </a:rPr>
              <a:t>repeating </a:t>
            </a: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the  </a:t>
            </a:r>
            <a:r>
              <a:rPr sz="1182" spc="9" dirty="0">
                <a:solidFill>
                  <a:srgbClr val="211D1E"/>
                </a:solidFill>
                <a:latin typeface="Avenir-Roman"/>
                <a:cs typeface="Avenir-Roman"/>
              </a:rPr>
              <a:t>same</a:t>
            </a:r>
            <a:r>
              <a:rPr sz="1182" dirty="0">
                <a:solidFill>
                  <a:srgbClr val="211D1E"/>
                </a:solidFill>
                <a:latin typeface="Avenir-Roman"/>
                <a:cs typeface="Avenir-Roman"/>
              </a:rPr>
              <a:t> </a:t>
            </a: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content.</a:t>
            </a:r>
            <a:endParaRPr sz="1182" dirty="0">
              <a:latin typeface="Avenir-Roman"/>
              <a:cs typeface="Avenir-Roman"/>
            </a:endParaRPr>
          </a:p>
          <a:p>
            <a:pPr marL="197923" marR="522147" indent="-190222">
              <a:lnSpc>
                <a:spcPct val="116300"/>
              </a:lnSpc>
              <a:spcBef>
                <a:spcPts val="649"/>
              </a:spcBef>
              <a:buChar char="•"/>
              <a:tabLst>
                <a:tab pos="197923" algn="l"/>
                <a:tab pos="198308" algn="l"/>
              </a:tabLst>
            </a:pP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This </a:t>
            </a:r>
            <a:r>
              <a:rPr sz="1182" spc="3" dirty="0">
                <a:solidFill>
                  <a:srgbClr val="211D1E"/>
                </a:solidFill>
                <a:latin typeface="Avenir-Roman"/>
                <a:cs typeface="Avenir-Roman"/>
              </a:rPr>
              <a:t>i</a:t>
            </a:r>
            <a:r>
              <a:rPr sz="1182" spc="3" dirty="0">
                <a:solidFill>
                  <a:srgbClr val="231F20"/>
                </a:solidFill>
                <a:latin typeface="Avenir-Roman"/>
                <a:cs typeface="Avenir-Roman"/>
              </a:rPr>
              <a:t>s </a:t>
            </a:r>
            <a:r>
              <a:rPr sz="1092" b="1" spc="27" dirty="0">
                <a:solidFill>
                  <a:srgbClr val="231F20"/>
                </a:solidFill>
                <a:latin typeface="Avenir-Heavy"/>
                <a:cs typeface="Avenir-Heavy"/>
              </a:rPr>
              <a:t>PRESENTATION </a:t>
            </a:r>
            <a:r>
              <a:rPr lang="en-US" sz="1092" b="1" spc="3" dirty="0">
                <a:solidFill>
                  <a:srgbClr val="231F20"/>
                </a:solidFill>
                <a:latin typeface="Avenir-Heavy"/>
                <a:cs typeface="Avenir-Heavy"/>
              </a:rPr>
              <a:t>2</a:t>
            </a:r>
            <a:r>
              <a:rPr sz="1092" b="1" spc="3" dirty="0">
                <a:solidFill>
                  <a:srgbClr val="231F20"/>
                </a:solidFill>
                <a:latin typeface="Avenir-Heavy"/>
                <a:cs typeface="Avenir-Heavy"/>
              </a:rPr>
              <a:t> </a:t>
            </a:r>
            <a:r>
              <a:rPr sz="1182" spc="6" dirty="0">
                <a:solidFill>
                  <a:srgbClr val="231F20"/>
                </a:solidFill>
                <a:latin typeface="Avenir-Roman"/>
                <a:cs typeface="Avenir-Roman"/>
              </a:rPr>
              <a:t>of </a:t>
            </a:r>
            <a:r>
              <a:rPr sz="1092" b="1" spc="24" dirty="0">
                <a:solidFill>
                  <a:srgbClr val="231F20"/>
                </a:solidFill>
                <a:latin typeface="Avenir-Heavy"/>
                <a:cs typeface="Avenir-Heavy"/>
              </a:rPr>
              <a:t>4</a:t>
            </a:r>
            <a:r>
              <a:rPr sz="1182" spc="24" dirty="0">
                <a:solidFill>
                  <a:srgbClr val="231F20"/>
                </a:solidFill>
                <a:latin typeface="Avenir-Roman"/>
                <a:cs typeface="Avenir-Roman"/>
              </a:rPr>
              <a:t>. </a:t>
            </a:r>
            <a:r>
              <a:rPr lang="en-US" sz="1182" spc="9" dirty="0">
                <a:solidFill>
                  <a:srgbClr val="231F20"/>
                </a:solidFill>
                <a:latin typeface="Avenir-Roman"/>
                <a:cs typeface="Avenir-Roman"/>
              </a:rPr>
              <a:t>For additional presentations, s</a:t>
            </a:r>
            <a:r>
              <a:rPr sz="1182" spc="9" dirty="0">
                <a:solidFill>
                  <a:srgbClr val="231F20"/>
                </a:solidFill>
                <a:latin typeface="Avenir-Roman"/>
                <a:cs typeface="Avenir-Roman"/>
              </a:rPr>
              <a:t>ee </a:t>
            </a: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the </a:t>
            </a:r>
            <a:r>
              <a:rPr lang="en-US" sz="1182" b="1" spc="9" dirty="0">
                <a:solidFill>
                  <a:srgbClr val="EE2E24"/>
                </a:solidFill>
                <a:latin typeface="Avenir-Heavy"/>
                <a:cs typeface="Avenir-Heav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Moderator Guide </a:t>
            </a:r>
            <a:r>
              <a:rPr lang="en-US" sz="1182" b="1" spc="12" dirty="0">
                <a:solidFill>
                  <a:srgbClr val="EE2E24"/>
                </a:solidFill>
                <a:latin typeface="Avenir-Heavy"/>
                <a:cs typeface="Avenir-Heav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&amp; </a:t>
            </a:r>
            <a:r>
              <a:rPr lang="en-US" sz="1182" b="1" spc="9" dirty="0">
                <a:solidFill>
                  <a:srgbClr val="EE2E24"/>
                </a:solidFill>
                <a:latin typeface="Avenir-Heavy"/>
                <a:cs typeface="Avenir-Heav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Speaker</a:t>
            </a:r>
            <a:r>
              <a:rPr lang="en-US" sz="1182" b="1" spc="-58" dirty="0">
                <a:solidFill>
                  <a:srgbClr val="EE2E24"/>
                </a:solidFill>
                <a:latin typeface="Avenir-Heavy"/>
                <a:cs typeface="Avenir-Heav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182" b="1" spc="9" dirty="0">
                <a:solidFill>
                  <a:srgbClr val="EE2E24"/>
                </a:solidFill>
                <a:latin typeface="Avenir-Heavy"/>
                <a:cs typeface="Avenir-Heav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Notes</a:t>
            </a: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.</a:t>
            </a:r>
            <a:endParaRPr sz="1182" dirty="0">
              <a:latin typeface="Avenir-Roman"/>
              <a:cs typeface="Avenir-Roman"/>
            </a:endParaRPr>
          </a:p>
        </p:txBody>
      </p:sp>
      <p:sp>
        <p:nvSpPr>
          <p:cNvPr id="16" name="object 44">
            <a:extLst>
              <a:ext uri="{FF2B5EF4-FFF2-40B4-BE49-F238E27FC236}">
                <a16:creationId xmlns:a16="http://schemas.microsoft.com/office/drawing/2014/main" id="{FC558834-EF13-9B4D-BEB4-9DC9D9F9C229}"/>
              </a:ext>
            </a:extLst>
          </p:cNvPr>
          <p:cNvSpPr txBox="1"/>
          <p:nvPr/>
        </p:nvSpPr>
        <p:spPr>
          <a:xfrm>
            <a:off x="1796000" y="3865526"/>
            <a:ext cx="3898156" cy="1063142"/>
          </a:xfrm>
          <a:prstGeom prst="rect">
            <a:avLst/>
          </a:prstGeom>
        </p:spPr>
        <p:txBody>
          <a:bodyPr vert="horz" wrap="square" lIns="0" tIns="8856" rIns="0" bIns="0" rtlCol="0">
            <a:spAutoFit/>
          </a:bodyPr>
          <a:lstStyle/>
          <a:p>
            <a:pPr marL="18868">
              <a:spcBef>
                <a:spcPts val="69"/>
              </a:spcBef>
            </a:pPr>
            <a:r>
              <a:rPr sz="1152" b="1" spc="6" dirty="0">
                <a:solidFill>
                  <a:srgbClr val="231F20"/>
                </a:solidFill>
                <a:latin typeface="Avenir"/>
                <a:cs typeface="Avenir"/>
              </a:rPr>
              <a:t>TO GET</a:t>
            </a:r>
            <a:r>
              <a:rPr sz="1152" b="1" spc="-3" dirty="0">
                <a:solidFill>
                  <a:srgbClr val="231F20"/>
                </a:solidFill>
                <a:latin typeface="Avenir"/>
                <a:cs typeface="Avenir"/>
              </a:rPr>
              <a:t> </a:t>
            </a:r>
            <a:r>
              <a:rPr sz="1152" b="1" spc="-12" dirty="0">
                <a:solidFill>
                  <a:srgbClr val="231F20"/>
                </a:solidFill>
                <a:latin typeface="Avenir"/>
                <a:cs typeface="Avenir"/>
              </a:rPr>
              <a:t>STARTED:</a:t>
            </a:r>
            <a:endParaRPr sz="1152" dirty="0">
              <a:latin typeface="Avenir"/>
              <a:cs typeface="Avenir"/>
            </a:endParaRPr>
          </a:p>
          <a:p>
            <a:pPr>
              <a:spcBef>
                <a:spcPts val="9"/>
              </a:spcBef>
            </a:pPr>
            <a:endParaRPr sz="1637" dirty="0">
              <a:latin typeface="Times New Roman"/>
              <a:cs typeface="Times New Roman"/>
            </a:endParaRPr>
          </a:p>
          <a:p>
            <a:pPr marL="197923" marR="3081" indent="-190222">
              <a:lnSpc>
                <a:spcPct val="116300"/>
              </a:lnSpc>
              <a:buChar char="•"/>
              <a:tabLst>
                <a:tab pos="197923" algn="l"/>
                <a:tab pos="198308" algn="l"/>
              </a:tabLst>
            </a:pPr>
            <a:r>
              <a:rPr sz="1182" spc="9" dirty="0">
                <a:solidFill>
                  <a:srgbClr val="211D1E"/>
                </a:solidFill>
                <a:latin typeface="Avenir-Roman"/>
                <a:cs typeface="Avenir-Roman"/>
              </a:rPr>
              <a:t>Download </a:t>
            </a: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our </a:t>
            </a:r>
            <a:r>
              <a:rPr sz="1182" b="1" spc="9" dirty="0">
                <a:solidFill>
                  <a:srgbClr val="EE2E24"/>
                </a:solidFill>
                <a:latin typeface="Avenir-Heavy"/>
                <a:cs typeface="Avenir-Heav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Moderator Guide </a:t>
            </a:r>
            <a:r>
              <a:rPr sz="1182" b="1" spc="12" dirty="0">
                <a:solidFill>
                  <a:srgbClr val="EE2E24"/>
                </a:solidFill>
                <a:latin typeface="Avenir-Heavy"/>
                <a:cs typeface="Avenir-Heav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&amp; </a:t>
            </a:r>
            <a:r>
              <a:rPr sz="1182" b="1" spc="9" dirty="0">
                <a:solidFill>
                  <a:srgbClr val="EE2E24"/>
                </a:solidFill>
                <a:latin typeface="Avenir-Heavy"/>
                <a:cs typeface="Avenir-Heav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Speaker</a:t>
            </a:r>
            <a:r>
              <a:rPr sz="1182" b="1" spc="-58" dirty="0">
                <a:solidFill>
                  <a:srgbClr val="EE2E24"/>
                </a:solidFill>
                <a:latin typeface="Avenir-Heavy"/>
                <a:cs typeface="Avenir-Heav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182" b="1" spc="9" dirty="0">
                <a:solidFill>
                  <a:srgbClr val="EE2E24"/>
                </a:solidFill>
                <a:latin typeface="Avenir-Heavy"/>
                <a:cs typeface="Avenir-Heav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Notes</a:t>
            </a:r>
            <a:r>
              <a:rPr lang="en-US" sz="1182" b="1" spc="9" dirty="0">
                <a:solidFill>
                  <a:srgbClr val="EE2E24"/>
                </a:solidFill>
                <a:latin typeface="Avenir-Heavy"/>
                <a:cs typeface="Avenir-Heavy"/>
              </a:rPr>
              <a:t>*</a:t>
            </a:r>
            <a:r>
              <a:rPr sz="1182" b="1" spc="9" dirty="0">
                <a:solidFill>
                  <a:srgbClr val="DE3A32"/>
                </a:solidFill>
                <a:latin typeface="Avenir-Heavy"/>
                <a:cs typeface="Avenir-Heavy"/>
              </a:rPr>
              <a:t> </a:t>
            </a:r>
            <a:r>
              <a:rPr sz="1182" b="1" spc="9" dirty="0">
                <a:solidFill>
                  <a:srgbClr val="211D1E"/>
                </a:solidFill>
                <a:latin typeface="Avenir-Heavy"/>
                <a:cs typeface="Avenir-Heavy"/>
              </a:rPr>
              <a:t> </a:t>
            </a: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to </a:t>
            </a:r>
            <a:r>
              <a:rPr sz="1182" dirty="0">
                <a:solidFill>
                  <a:srgbClr val="211D1E"/>
                </a:solidFill>
                <a:latin typeface="Avenir-Roman"/>
                <a:cs typeface="Avenir-Roman"/>
              </a:rPr>
              <a:t>prepare </a:t>
            </a: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for your session, </a:t>
            </a:r>
            <a:r>
              <a:rPr sz="1182" dirty="0">
                <a:solidFill>
                  <a:srgbClr val="211D1E"/>
                </a:solidFill>
                <a:latin typeface="Avenir-Roman"/>
                <a:cs typeface="Avenir-Roman"/>
              </a:rPr>
              <a:t>find </a:t>
            </a: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links to necessary  handouts, </a:t>
            </a:r>
            <a:r>
              <a:rPr sz="1182" spc="9" dirty="0">
                <a:solidFill>
                  <a:srgbClr val="211D1E"/>
                </a:solidFill>
                <a:latin typeface="Avenir-Roman"/>
                <a:cs typeface="Avenir-Roman"/>
              </a:rPr>
              <a:t>and </a:t>
            </a: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learn </a:t>
            </a:r>
            <a:r>
              <a:rPr sz="1182" spc="9" dirty="0">
                <a:solidFill>
                  <a:srgbClr val="211D1E"/>
                </a:solidFill>
                <a:latin typeface="Avenir-Roman"/>
                <a:cs typeface="Avenir-Roman"/>
              </a:rPr>
              <a:t>what </a:t>
            </a: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to</a:t>
            </a:r>
            <a:r>
              <a:rPr sz="1182" spc="-18" dirty="0">
                <a:solidFill>
                  <a:srgbClr val="211D1E"/>
                </a:solidFill>
                <a:latin typeface="Avenir-Roman"/>
                <a:cs typeface="Avenir-Roman"/>
              </a:rPr>
              <a:t> say.</a:t>
            </a:r>
            <a:endParaRPr sz="1182" dirty="0">
              <a:latin typeface="Avenir-Roman"/>
              <a:cs typeface="Avenir-Roman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89FAF6-5F57-874B-B791-822DDE68FCD1}"/>
              </a:ext>
            </a:extLst>
          </p:cNvPr>
          <p:cNvSpPr/>
          <p:nvPr/>
        </p:nvSpPr>
        <p:spPr>
          <a:xfrm>
            <a:off x="1967948" y="5164880"/>
            <a:ext cx="3550856" cy="914399"/>
          </a:xfrm>
          <a:prstGeom prst="rect">
            <a:avLst/>
          </a:prstGeom>
          <a:solidFill>
            <a:srgbClr val="F36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1392D6-0725-D249-A4C6-FFE59D5E5C08}"/>
              </a:ext>
            </a:extLst>
          </p:cNvPr>
          <p:cNvSpPr/>
          <p:nvPr/>
        </p:nvSpPr>
        <p:spPr>
          <a:xfrm>
            <a:off x="2044148" y="5303050"/>
            <a:ext cx="3342861" cy="638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82" b="1" spc="9" dirty="0">
                <a:latin typeface="Avenir-Heavy"/>
                <a:cs typeface="Avenir-Heavy"/>
              </a:rPr>
              <a:t>* Use “Slide Show” mode to click on links in this presentation or right click to access the hyperlink when not in “Slide Show” mode.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878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8E9A63-0D9F-4BE7-89D7-BC20831790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310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01FCBE-F60B-4133-8DE8-5830E1F6AC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2"/>
            <a:ext cx="12180887" cy="685174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57E516E-34E0-4243-83DC-C5115B6F76F7}"/>
              </a:ext>
            </a:extLst>
          </p:cNvPr>
          <p:cNvSpPr/>
          <p:nvPr/>
        </p:nvSpPr>
        <p:spPr>
          <a:xfrm>
            <a:off x="8963406" y="2431916"/>
            <a:ext cx="3015575" cy="28502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bject 121">
            <a:extLst>
              <a:ext uri="{FF2B5EF4-FFF2-40B4-BE49-F238E27FC236}">
                <a16:creationId xmlns:a16="http://schemas.microsoft.com/office/drawing/2014/main" id="{0BDE876E-FD58-D54A-B1B5-71E5EC431E62}"/>
              </a:ext>
            </a:extLst>
          </p:cNvPr>
          <p:cNvSpPr/>
          <p:nvPr/>
        </p:nvSpPr>
        <p:spPr>
          <a:xfrm>
            <a:off x="9966660" y="3107824"/>
            <a:ext cx="705053" cy="691961"/>
          </a:xfrm>
          <a:custGeom>
            <a:avLst/>
            <a:gdLst/>
            <a:ahLst/>
            <a:cxnLst/>
            <a:rect l="l" t="t" r="r" b="b"/>
            <a:pathLst>
              <a:path w="1162684" h="1141095">
                <a:moveTo>
                  <a:pt x="581071" y="0"/>
                </a:moveTo>
                <a:lnTo>
                  <a:pt x="533413" y="1890"/>
                </a:lnTo>
                <a:lnTo>
                  <a:pt x="486817" y="7466"/>
                </a:lnTo>
                <a:lnTo>
                  <a:pt x="441431" y="16578"/>
                </a:lnTo>
                <a:lnTo>
                  <a:pt x="397405" y="29081"/>
                </a:lnTo>
                <a:lnTo>
                  <a:pt x="354889" y="44827"/>
                </a:lnTo>
                <a:lnTo>
                  <a:pt x="314033" y="63671"/>
                </a:lnTo>
                <a:lnTo>
                  <a:pt x="274985" y="85464"/>
                </a:lnTo>
                <a:lnTo>
                  <a:pt x="237895" y="110061"/>
                </a:lnTo>
                <a:lnTo>
                  <a:pt x="202914" y="137314"/>
                </a:lnTo>
                <a:lnTo>
                  <a:pt x="170189" y="167077"/>
                </a:lnTo>
                <a:lnTo>
                  <a:pt x="139872" y="199202"/>
                </a:lnTo>
                <a:lnTo>
                  <a:pt x="112111" y="233544"/>
                </a:lnTo>
                <a:lnTo>
                  <a:pt x="87056" y="269954"/>
                </a:lnTo>
                <a:lnTo>
                  <a:pt x="64857" y="308287"/>
                </a:lnTo>
                <a:lnTo>
                  <a:pt x="45662" y="348396"/>
                </a:lnTo>
                <a:lnTo>
                  <a:pt x="29622" y="390133"/>
                </a:lnTo>
                <a:lnTo>
                  <a:pt x="16887" y="433352"/>
                </a:lnTo>
                <a:lnTo>
                  <a:pt x="7605" y="477906"/>
                </a:lnTo>
                <a:lnTo>
                  <a:pt x="1926" y="523649"/>
                </a:lnTo>
                <a:lnTo>
                  <a:pt x="0" y="570432"/>
                </a:lnTo>
                <a:lnTo>
                  <a:pt x="1926" y="617216"/>
                </a:lnTo>
                <a:lnTo>
                  <a:pt x="7605" y="662959"/>
                </a:lnTo>
                <a:lnTo>
                  <a:pt x="16887" y="707513"/>
                </a:lnTo>
                <a:lnTo>
                  <a:pt x="29622" y="750732"/>
                </a:lnTo>
                <a:lnTo>
                  <a:pt x="45662" y="792469"/>
                </a:lnTo>
                <a:lnTo>
                  <a:pt x="64857" y="832577"/>
                </a:lnTo>
                <a:lnTo>
                  <a:pt x="87056" y="870910"/>
                </a:lnTo>
                <a:lnTo>
                  <a:pt x="112111" y="907321"/>
                </a:lnTo>
                <a:lnTo>
                  <a:pt x="139872" y="941662"/>
                </a:lnTo>
                <a:lnTo>
                  <a:pt x="170189" y="973788"/>
                </a:lnTo>
                <a:lnTo>
                  <a:pt x="202914" y="1003551"/>
                </a:lnTo>
                <a:lnTo>
                  <a:pt x="237895" y="1030804"/>
                </a:lnTo>
                <a:lnTo>
                  <a:pt x="274985" y="1055400"/>
                </a:lnTo>
                <a:lnTo>
                  <a:pt x="314033" y="1077194"/>
                </a:lnTo>
                <a:lnTo>
                  <a:pt x="354889" y="1096037"/>
                </a:lnTo>
                <a:lnTo>
                  <a:pt x="397405" y="1111784"/>
                </a:lnTo>
                <a:lnTo>
                  <a:pt x="441431" y="1124287"/>
                </a:lnTo>
                <a:lnTo>
                  <a:pt x="486817" y="1133399"/>
                </a:lnTo>
                <a:lnTo>
                  <a:pt x="533413" y="1138974"/>
                </a:lnTo>
                <a:lnTo>
                  <a:pt x="581071" y="1140865"/>
                </a:lnTo>
                <a:lnTo>
                  <a:pt x="628728" y="1138974"/>
                </a:lnTo>
                <a:lnTo>
                  <a:pt x="675325" y="1133399"/>
                </a:lnTo>
                <a:lnTo>
                  <a:pt x="720711" y="1124287"/>
                </a:lnTo>
                <a:lnTo>
                  <a:pt x="764736" y="1111784"/>
                </a:lnTo>
                <a:lnTo>
                  <a:pt x="807252" y="1096037"/>
                </a:lnTo>
                <a:lnTo>
                  <a:pt x="848109" y="1077194"/>
                </a:lnTo>
                <a:lnTo>
                  <a:pt x="887157" y="1055400"/>
                </a:lnTo>
                <a:lnTo>
                  <a:pt x="924246" y="1030804"/>
                </a:lnTo>
                <a:lnTo>
                  <a:pt x="959228" y="1003551"/>
                </a:lnTo>
                <a:lnTo>
                  <a:pt x="991952" y="973788"/>
                </a:lnTo>
                <a:lnTo>
                  <a:pt x="1022270" y="941662"/>
                </a:lnTo>
                <a:lnTo>
                  <a:pt x="1050031" y="907321"/>
                </a:lnTo>
                <a:lnTo>
                  <a:pt x="1075086" y="870910"/>
                </a:lnTo>
                <a:lnTo>
                  <a:pt x="1097285" y="832577"/>
                </a:lnTo>
                <a:lnTo>
                  <a:pt x="1116479" y="792469"/>
                </a:lnTo>
                <a:lnTo>
                  <a:pt x="1132519" y="750732"/>
                </a:lnTo>
                <a:lnTo>
                  <a:pt x="1145255" y="707513"/>
                </a:lnTo>
                <a:lnTo>
                  <a:pt x="1154537" y="662959"/>
                </a:lnTo>
                <a:lnTo>
                  <a:pt x="1160216" y="617216"/>
                </a:lnTo>
                <a:lnTo>
                  <a:pt x="1162142" y="570432"/>
                </a:lnTo>
                <a:lnTo>
                  <a:pt x="1160216" y="523649"/>
                </a:lnTo>
                <a:lnTo>
                  <a:pt x="1154537" y="477906"/>
                </a:lnTo>
                <a:lnTo>
                  <a:pt x="1145255" y="433352"/>
                </a:lnTo>
                <a:lnTo>
                  <a:pt x="1132519" y="390133"/>
                </a:lnTo>
                <a:lnTo>
                  <a:pt x="1116479" y="348396"/>
                </a:lnTo>
                <a:lnTo>
                  <a:pt x="1097285" y="308287"/>
                </a:lnTo>
                <a:lnTo>
                  <a:pt x="1075086" y="269954"/>
                </a:lnTo>
                <a:lnTo>
                  <a:pt x="1050031" y="233544"/>
                </a:lnTo>
                <a:lnTo>
                  <a:pt x="1022270" y="199202"/>
                </a:lnTo>
                <a:lnTo>
                  <a:pt x="991952" y="167077"/>
                </a:lnTo>
                <a:lnTo>
                  <a:pt x="959228" y="137314"/>
                </a:lnTo>
                <a:lnTo>
                  <a:pt x="924246" y="110061"/>
                </a:lnTo>
                <a:lnTo>
                  <a:pt x="887157" y="85464"/>
                </a:lnTo>
                <a:lnTo>
                  <a:pt x="848109" y="63671"/>
                </a:lnTo>
                <a:lnTo>
                  <a:pt x="807252" y="44827"/>
                </a:lnTo>
                <a:lnTo>
                  <a:pt x="764736" y="29081"/>
                </a:lnTo>
                <a:lnTo>
                  <a:pt x="720711" y="16578"/>
                </a:lnTo>
                <a:lnTo>
                  <a:pt x="675325" y="7466"/>
                </a:lnTo>
                <a:lnTo>
                  <a:pt x="628728" y="1890"/>
                </a:lnTo>
                <a:lnTo>
                  <a:pt x="581071" y="0"/>
                </a:lnTo>
                <a:close/>
              </a:path>
            </a:pathLst>
          </a:custGeom>
          <a:solidFill>
            <a:srgbClr val="BDBDBD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object 122">
            <a:extLst>
              <a:ext uri="{FF2B5EF4-FFF2-40B4-BE49-F238E27FC236}">
                <a16:creationId xmlns:a16="http://schemas.microsoft.com/office/drawing/2014/main" id="{D921B4D9-2E71-9C49-BEE9-B711791C384B}"/>
              </a:ext>
            </a:extLst>
          </p:cNvPr>
          <p:cNvSpPr/>
          <p:nvPr/>
        </p:nvSpPr>
        <p:spPr>
          <a:xfrm>
            <a:off x="10238615" y="3312024"/>
            <a:ext cx="232579" cy="283793"/>
          </a:xfrm>
          <a:custGeom>
            <a:avLst/>
            <a:gdLst/>
            <a:ahLst/>
            <a:cxnLst/>
            <a:rect l="l" t="t" r="r" b="b"/>
            <a:pathLst>
              <a:path w="383540" h="467995">
                <a:moveTo>
                  <a:pt x="1111" y="1769"/>
                </a:moveTo>
                <a:lnTo>
                  <a:pt x="1581" y="467378"/>
                </a:lnTo>
                <a:lnTo>
                  <a:pt x="382951" y="235479"/>
                </a:lnTo>
                <a:lnTo>
                  <a:pt x="1111" y="1769"/>
                </a:lnTo>
                <a:close/>
              </a:path>
              <a:path w="383540" h="467995">
                <a:moveTo>
                  <a:pt x="1109" y="0"/>
                </a:moveTo>
                <a:lnTo>
                  <a:pt x="0" y="1088"/>
                </a:lnTo>
                <a:lnTo>
                  <a:pt x="1111" y="1769"/>
                </a:lnTo>
                <a:lnTo>
                  <a:pt x="11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" name="object 123">
            <a:hlinkClick r:id="rId3"/>
            <a:extLst>
              <a:ext uri="{FF2B5EF4-FFF2-40B4-BE49-F238E27FC236}">
                <a16:creationId xmlns:a16="http://schemas.microsoft.com/office/drawing/2014/main" id="{E1A00A04-868F-5541-8182-05B78851E9DF}"/>
              </a:ext>
            </a:extLst>
          </p:cNvPr>
          <p:cNvSpPr txBox="1"/>
          <p:nvPr/>
        </p:nvSpPr>
        <p:spPr>
          <a:xfrm>
            <a:off x="9244693" y="3902633"/>
            <a:ext cx="2147890" cy="585623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algn="ctr">
              <a:lnSpc>
                <a:spcPct val="101000"/>
              </a:lnSpc>
              <a:spcBef>
                <a:spcPts val="58"/>
              </a:spcBef>
            </a:pPr>
            <a:r>
              <a:rPr sz="1243" spc="-12" dirty="0">
                <a:solidFill>
                  <a:srgbClr val="EE2E24"/>
                </a:solidFill>
                <a:latin typeface="Avenir-Book"/>
                <a:cs typeface="Avenir-Book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Watch </a:t>
            </a:r>
            <a:r>
              <a:rPr sz="1243" spc="-3" dirty="0">
                <a:solidFill>
                  <a:srgbClr val="EE2E24"/>
                </a:solidFill>
                <a:latin typeface="Avenir-Book"/>
                <a:cs typeface="Avenir-Book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</a:t>
            </a:r>
            <a:r>
              <a:rPr sz="1243" spc="-6" dirty="0">
                <a:solidFill>
                  <a:srgbClr val="EE2E24"/>
                </a:solidFill>
                <a:latin typeface="Avenir-Book"/>
                <a:cs typeface="Avenir-Book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video:  </a:t>
            </a:r>
            <a:r>
              <a:rPr sz="1243" spc="-6" dirty="0">
                <a:solidFill>
                  <a:srgbClr val="EE2E24"/>
                </a:solidFill>
                <a:latin typeface="Avenir"/>
                <a:cs typeface="Aveni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</a:t>
            </a:r>
            <a:r>
              <a:rPr sz="1243" spc="-6" dirty="0">
                <a:solidFill>
                  <a:srgbClr val="EE2E24"/>
                </a:solidFill>
                <a:latin typeface="Avenir"/>
                <a:cs typeface="Avenir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Introduction </a:t>
            </a:r>
            <a:r>
              <a:rPr sz="1243" dirty="0">
                <a:solidFill>
                  <a:srgbClr val="EE2E24"/>
                </a:solidFill>
                <a:latin typeface="Avenir"/>
                <a:cs typeface="Avenir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the</a:t>
            </a:r>
            <a:r>
              <a:rPr sz="1243" spc="-52" dirty="0">
                <a:solidFill>
                  <a:srgbClr val="EE2E24"/>
                </a:solidFill>
                <a:latin typeface="Avenir"/>
                <a:cs typeface="Avenir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243" spc="-3" dirty="0">
                <a:solidFill>
                  <a:srgbClr val="EE2E24"/>
                </a:solidFill>
                <a:latin typeface="Avenir"/>
                <a:cs typeface="Avenir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Common  Biases </a:t>
            </a:r>
            <a:r>
              <a:rPr sz="1243" spc="-12" dirty="0">
                <a:solidFill>
                  <a:srgbClr val="EE2E24"/>
                </a:solidFill>
                <a:latin typeface="Avenir"/>
                <a:cs typeface="Avenir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Women</a:t>
            </a:r>
            <a:r>
              <a:rPr sz="1243" spc="-42" dirty="0">
                <a:solidFill>
                  <a:srgbClr val="EE2E24"/>
                </a:solidFill>
                <a:latin typeface="Avenir"/>
                <a:cs typeface="Avenir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243" spc="-3" dirty="0">
                <a:solidFill>
                  <a:srgbClr val="EE2E24"/>
                </a:solidFill>
                <a:latin typeface="Avenir"/>
                <a:cs typeface="Avenir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Experience”</a:t>
            </a:r>
            <a:endParaRPr sz="1243" dirty="0">
              <a:solidFill>
                <a:srgbClr val="EE2E24"/>
              </a:solidFill>
              <a:latin typeface="Avenir"/>
              <a:cs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737870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59A1E7-0583-4520-8BD8-1655C67F5B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16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EAA236-C3EC-4A4C-BFF7-4B2F7240B8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571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164A0B08-9744-4EC3-9CCA-76AA538C7B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3" y="0"/>
            <a:ext cx="12180887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DA1300-FD33-904D-BEF5-7400B9A864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995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AC5116-3533-43BE-BCD1-08057494C4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652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5E0570B2-4618-4D88-985B-BADEE12D6B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3" y="0"/>
            <a:ext cx="12180887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3E7832-71B2-2F46-AC68-9E47045E90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081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33CAF3-0103-48EC-B2AD-77BC326FB0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980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6C5490F2-0829-41A4-B2A0-1CDE32F0E7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3" y="0"/>
            <a:ext cx="12180887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0376A4-F76E-2B48-A0BA-E1489CE35E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276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09C217-2670-417F-A36D-50BBA2DFBD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23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91E1A7-72FB-4B3B-BD41-D6B50AE85D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182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6E8EE1-DA09-47EB-8AB5-0EDB657837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805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B5A679-DAD0-44C2-98CB-D1C3167447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210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D7FF19-4E94-4E35-BA2F-EAA4754367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6549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364760-EFFD-430A-9EC4-C04910D13F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9771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C556FC-D0CE-47E0-AA23-811055F612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102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A86B0A-8F94-45E5-BF54-FDF0A3B687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1179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DA81A8-2161-4BA0-BCC4-94DFE76476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0949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58583A-CED8-4289-A8E0-ABA063FA0C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872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08F4C1-8198-4386-A8B2-43C96450E3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7283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0E6383-B5EB-4F4A-9B52-FBC6FC9749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292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016B91-0BBE-4D0B-AB98-EAD552D914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1952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413C75-4892-4BDF-97CF-DEAC0D2D54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1109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AB8F6B-B986-43E6-8B77-380C80FC0E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1399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100E5D-AA61-4D52-BF59-E987373A2B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999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169B43-6EB3-415E-B268-76C83BEBED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660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A9983C-AD70-44A2-A0A3-81C5A89E1B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9221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7442D6-71AE-4CFA-9D0B-D360BA13FC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7821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667CFD-5024-4145-BBC2-F07F7AAADB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3292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F19952-24CA-4245-A3A8-C08B786DAA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53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DE3C98-7F2B-4C25-B200-E7BA063CCA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6000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6F447C-9C69-4235-A5AE-59033EABBD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64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8BF3C1-8630-4723-9854-93C07A05A4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7083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E64C65-3151-4362-A9D9-DC20547B57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6404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294990-894C-41BD-AB51-16CC6927FA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3402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0D235B-9649-4FC0-84CA-822D13DFA3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181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6F4906-4A22-4870-B75D-1D5748DA56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8624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021703-FFCF-404B-AF99-B9391798F8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05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A546F4-35D4-4265-A89B-F18FAAB48E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6020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C53BC-C699-4CDA-9DAB-B95B0C7840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7298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4EF1CC-7470-49FE-B3F4-AF32AC2E27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0765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D3FB37-F89B-4F56-BFE1-84B1321230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9180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60696D-2684-4C1C-AC64-8E7AD9F7B1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439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1E0A28-8459-4C41-A0F0-2249BA818E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4090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649000-7239-4B04-9A65-1772D42AC9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735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ACAF6F-064E-4522-8FAD-0C8CC360D4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11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32091E-0577-40C4-B6D9-D67E516DFE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6679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A79FF8-07B7-4176-8F90-FAEC6202DA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8384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71A3EE-D401-4339-8713-704C27C14E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210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910485-5242-429F-A0DB-926599AE25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10190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E69C27-115F-426E-9A41-F1933F1CAA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5223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B68095-46A0-4C65-A719-A785BA2B82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346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F9F1F3-D979-406B-89B4-2B3D3F9376A4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66"/>
          <a:stretch/>
        </p:blipFill>
        <p:spPr>
          <a:xfrm>
            <a:off x="4763" y="3126"/>
            <a:ext cx="12180887" cy="5415181"/>
          </a:xfrm>
          <a:prstGeom prst="rect">
            <a:avLst/>
          </a:prstGeom>
        </p:spPr>
      </p:pic>
      <p:sp>
        <p:nvSpPr>
          <p:cNvPr id="6" name="object 36">
            <a:extLst>
              <a:ext uri="{FF2B5EF4-FFF2-40B4-BE49-F238E27FC236}">
                <a16:creationId xmlns:a16="http://schemas.microsoft.com/office/drawing/2014/main" id="{D7B434D5-1717-1746-92B0-CF8BE8202A93}"/>
              </a:ext>
            </a:extLst>
          </p:cNvPr>
          <p:cNvSpPr txBox="1"/>
          <p:nvPr/>
        </p:nvSpPr>
        <p:spPr>
          <a:xfrm>
            <a:off x="4986792" y="5566439"/>
            <a:ext cx="2218742" cy="882552"/>
          </a:xfrm>
          <a:prstGeom prst="rect">
            <a:avLst/>
          </a:prstGeom>
        </p:spPr>
        <p:txBody>
          <a:bodyPr vert="horz" wrap="square" lIns="0" tIns="42357" rIns="0" bIns="0" rtlCol="0">
            <a:spAutoFit/>
          </a:bodyPr>
          <a:lstStyle/>
          <a:p>
            <a:pPr algn="ctr">
              <a:spcBef>
                <a:spcPts val="334"/>
              </a:spcBef>
            </a:pPr>
            <a:r>
              <a:rPr sz="2001" b="1" spc="76" dirty="0">
                <a:solidFill>
                  <a:srgbClr val="231F20"/>
                </a:solidFill>
                <a:latin typeface="Avenir-Heavy"/>
                <a:cs typeface="Avenir-Heavy"/>
              </a:rPr>
              <a:t>LEARN </a:t>
            </a:r>
            <a:r>
              <a:rPr sz="2001" b="1" spc="69" dirty="0">
                <a:solidFill>
                  <a:srgbClr val="231F20"/>
                </a:solidFill>
                <a:latin typeface="Avenir-Heavy"/>
                <a:cs typeface="Avenir-Heavy"/>
              </a:rPr>
              <a:t>MORE</a:t>
            </a:r>
            <a:r>
              <a:rPr sz="2001" b="1" spc="276" dirty="0">
                <a:solidFill>
                  <a:srgbClr val="231F20"/>
                </a:solidFill>
                <a:latin typeface="Avenir-Heavy"/>
                <a:cs typeface="Avenir-Heavy"/>
              </a:rPr>
              <a:t> </a:t>
            </a:r>
            <a:r>
              <a:rPr sz="2001" b="1" spc="-45" dirty="0">
                <a:solidFill>
                  <a:srgbClr val="231F20"/>
                </a:solidFill>
                <a:latin typeface="Avenir-Heavy"/>
                <a:cs typeface="Avenir-Heavy"/>
              </a:rPr>
              <a:t>AT</a:t>
            </a:r>
            <a:endParaRPr sz="2001" dirty="0">
              <a:latin typeface="Avenir-Heavy"/>
              <a:cs typeface="Avenir-Heavy"/>
            </a:endParaRPr>
          </a:p>
          <a:p>
            <a:pPr algn="ctr">
              <a:spcBef>
                <a:spcPts val="440"/>
              </a:spcBef>
            </a:pPr>
            <a:r>
              <a:rPr sz="3123" spc="-33" dirty="0">
                <a:solidFill>
                  <a:srgbClr val="EE2E24"/>
                </a:solidFill>
                <a:latin typeface="Avenir"/>
                <a:cs typeface="Aveni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leanin.org</a:t>
            </a:r>
            <a:endParaRPr sz="3123" dirty="0">
              <a:solidFill>
                <a:srgbClr val="EE2E24"/>
              </a:solidFill>
              <a:latin typeface="Avenir"/>
              <a:cs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4025407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26FF92-A555-42AA-9BFF-A12C3B64C5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542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9B1436-DD0D-47DB-B6AD-386034DB3B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79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AA163B-E1C5-4F74-AC83-36E151D61B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271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CBF8F8-5572-4F8A-805C-C4D6D1A944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476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</TotalTime>
  <Words>156</Words>
  <Application>Microsoft Macintosh PowerPoint</Application>
  <PresentationFormat>Widescreen</PresentationFormat>
  <Paragraphs>15</Paragraphs>
  <Slides>58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7" baseType="lpstr">
      <vt:lpstr>Arial</vt:lpstr>
      <vt:lpstr>Avenir</vt:lpstr>
      <vt:lpstr>Avenir-Book</vt:lpstr>
      <vt:lpstr>Avenir-Heavy</vt:lpstr>
      <vt:lpstr>Avenir-Roman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FK B</dc:creator>
  <cp:lastModifiedBy>Jenna Bott</cp:lastModifiedBy>
  <cp:revision>18</cp:revision>
  <dcterms:created xsi:type="dcterms:W3CDTF">2019-04-18T20:41:23Z</dcterms:created>
  <dcterms:modified xsi:type="dcterms:W3CDTF">2019-05-13T18:01:14Z</dcterms:modified>
</cp:coreProperties>
</file>